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6" r:id="rId8"/>
    <p:sldId id="269" r:id="rId9"/>
    <p:sldId id="260" r:id="rId10"/>
    <p:sldId id="272" r:id="rId11"/>
    <p:sldId id="261" r:id="rId12"/>
    <p:sldId id="262" r:id="rId13"/>
    <p:sldId id="263" r:id="rId14"/>
    <p:sldId id="264" r:id="rId15"/>
    <p:sldId id="265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1388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1545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9793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288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0383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36873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7817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7245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4058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5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6183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55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6917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5441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0194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9963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E9BE5-045C-41A9-AAF2-EEAA555B5F6F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3DD0254-F4F6-4AEB-91DD-A964196B96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6525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B7310B-520A-5D95-5A84-50D79C9A00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Voyage </a:t>
            </a:r>
            <a:r>
              <a:rPr lang="fr-FR" dirty="0" err="1"/>
              <a:t>Voyage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9D28DB5-DD35-86D2-6518-17C543B60C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Sprint </a:t>
            </a:r>
            <a:r>
              <a:rPr lang="fr-FR" dirty="0" err="1"/>
              <a:t>review</a:t>
            </a:r>
            <a:r>
              <a:rPr lang="fr-FR" dirty="0"/>
              <a:t> 1 – 30/05/2022</a:t>
            </a:r>
          </a:p>
          <a:p>
            <a:r>
              <a:rPr lang="fr-FR" dirty="0"/>
              <a:t>By the Coding </a:t>
            </a:r>
            <a:r>
              <a:rPr lang="fr-FR" dirty="0" err="1"/>
              <a:t>mum’s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23727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348DBD-BCAE-53DE-FEB5-AF4F740AB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545" y="2266950"/>
            <a:ext cx="3885729" cy="1320800"/>
          </a:xfrm>
        </p:spPr>
        <p:txBody>
          <a:bodyPr anchor="ctr">
            <a:normAutofit/>
          </a:bodyPr>
          <a:lstStyle/>
          <a:p>
            <a:r>
              <a:rPr lang="fr-FR" dirty="0"/>
              <a:t>Créer un voyage :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8CB18E8-65B8-3387-0D82-B059F6D14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304" y="632145"/>
            <a:ext cx="3664208" cy="50891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379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52E56B4-747D-8F1A-7517-E02C643E6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Création des pages admin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3B2901E-03DF-87F6-DE33-5B08EB1E8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3203" y="934222"/>
            <a:ext cx="6533563" cy="32994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4530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81F973D5-35F1-8CC0-68EA-6A1925584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473227"/>
            <a:ext cx="8288032" cy="1096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Crud users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639676A-7E0B-2665-BA3F-CB56B83A35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52" r="2" b="26792"/>
          <a:stretch/>
        </p:blipFill>
        <p:spPr>
          <a:xfrm>
            <a:off x="677334" y="468621"/>
            <a:ext cx="8274669" cy="3635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853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97CDFB-6C09-630B-F056-B6244A9E8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0" y="1488613"/>
            <a:ext cx="2930517" cy="3880773"/>
          </a:xfrm>
        </p:spPr>
        <p:txBody>
          <a:bodyPr>
            <a:normAutofit/>
          </a:bodyPr>
          <a:lstStyle/>
          <a:p>
            <a:r>
              <a:rPr lang="fr-FR" dirty="0"/>
              <a:t>Voir le détail</a:t>
            </a:r>
          </a:p>
          <a:p>
            <a:endParaRPr lang="fr-FR" dirty="0"/>
          </a:p>
          <a:p>
            <a:r>
              <a:rPr lang="fr-FR" dirty="0"/>
              <a:t>Modifier l’user</a:t>
            </a:r>
          </a:p>
          <a:p>
            <a:endParaRPr lang="fr-FR" dirty="0"/>
          </a:p>
          <a:p>
            <a:r>
              <a:rPr lang="fr-FR" dirty="0"/>
              <a:t>Supprimer l’user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79E1D93-E16E-52CB-7D01-FCA4747E2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844" y="609600"/>
            <a:ext cx="2912280" cy="2074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3D0FF7E-3D71-DD3D-E314-4304D44B0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070" y="609600"/>
            <a:ext cx="2457577" cy="2074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B68190B-6F79-9CF0-E32D-49B45A901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4538" y="2834358"/>
            <a:ext cx="4911063" cy="31308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238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82CAB82A-0E49-E287-CA2B-7B175CDF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Crud Trips :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0523CC6-BE41-BFCA-AF52-730FEC527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3057" y="934222"/>
            <a:ext cx="6873855" cy="32994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267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A74153-E8CE-CC94-4D4B-D622E6103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13" y="1288705"/>
            <a:ext cx="2930517" cy="3880773"/>
          </a:xfrm>
        </p:spPr>
        <p:txBody>
          <a:bodyPr>
            <a:normAutofit/>
          </a:bodyPr>
          <a:lstStyle/>
          <a:p>
            <a:r>
              <a:rPr lang="fr-FR" dirty="0"/>
              <a:t>Voir le détail du voyage</a:t>
            </a:r>
          </a:p>
          <a:p>
            <a:endParaRPr lang="fr-FR" dirty="0"/>
          </a:p>
          <a:p>
            <a:r>
              <a:rPr lang="fr-FR" dirty="0"/>
              <a:t>Modifier les dates et la description</a:t>
            </a:r>
          </a:p>
          <a:p>
            <a:endParaRPr lang="fr-FR" dirty="0"/>
          </a:p>
          <a:p>
            <a:r>
              <a:rPr lang="fr-FR" dirty="0"/>
              <a:t>Supprimer le voyage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D8AB001-5DE6-18E9-74FB-602C6D174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844" y="634550"/>
            <a:ext cx="2596281" cy="2025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7DDDAF3-53EC-F845-E225-0CDCE4319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334" y="609600"/>
            <a:ext cx="2081048" cy="2074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5226E7A-C277-6B37-9456-C56E0B7B5E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2839" y="3229092"/>
            <a:ext cx="5421162" cy="24937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3707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E6344C-2060-7EE7-6CF0-C0684DCEC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5" y="609600"/>
            <a:ext cx="2930518" cy="1320800"/>
          </a:xfrm>
        </p:spPr>
        <p:txBody>
          <a:bodyPr anchor="ctr">
            <a:normAutofit/>
          </a:bodyPr>
          <a:lstStyle/>
          <a:p>
            <a:r>
              <a:rPr lang="fr-FR" dirty="0"/>
              <a:t>En cours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850B88-06A3-D280-0DD3-E7B2F1581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61" y="2160589"/>
            <a:ext cx="2930517" cy="3880773"/>
          </a:xfrm>
        </p:spPr>
        <p:txBody>
          <a:bodyPr>
            <a:normAutofit/>
          </a:bodyPr>
          <a:lstStyle/>
          <a:p>
            <a:r>
              <a:rPr lang="fr-FR"/>
              <a:t>Page détail pays / activités</a:t>
            </a:r>
          </a:p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438EFA6-620E-5114-57A3-389BCE3F9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8931" y="609600"/>
            <a:ext cx="5151973" cy="260174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D8C66EF-DF3C-89DD-BA5D-B76FBFDE4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23142" y="3439020"/>
            <a:ext cx="2283554" cy="2602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050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C31964-DA50-754E-1196-D8319C0F1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 cours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8CB53C-E617-E7B4-CAF4-DA3F6CAE7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Pages login-</a:t>
            </a:r>
            <a:r>
              <a:rPr lang="fr-FR" dirty="0" err="1"/>
              <a:t>register</a:t>
            </a:r>
            <a:r>
              <a:rPr lang="fr-FR" dirty="0"/>
              <a:t>-profile</a:t>
            </a:r>
          </a:p>
          <a:p>
            <a:r>
              <a:rPr lang="fr-FR" dirty="0"/>
              <a:t>Routes api </a:t>
            </a:r>
            <a:r>
              <a:rPr lang="fr-FR" dirty="0" err="1"/>
              <a:t>tripadvisor</a:t>
            </a:r>
            <a:endParaRPr lang="fr-FR" dirty="0"/>
          </a:p>
          <a:p>
            <a:r>
              <a:rPr lang="fr-FR" dirty="0"/>
              <a:t>Réservation d’un voyage et ajout d’activités</a:t>
            </a:r>
          </a:p>
          <a:p>
            <a:r>
              <a:rPr lang="fr-FR" dirty="0"/>
              <a:t>Création de la </a:t>
            </a:r>
            <a:r>
              <a:rPr lang="fr-FR" dirty="0" err="1"/>
              <a:t>map</a:t>
            </a:r>
            <a:r>
              <a:rPr lang="fr-FR" dirty="0"/>
              <a:t> interactive =&gt; marqueurs les lieux visités (avec infos) par les </a:t>
            </a:r>
            <a:r>
              <a:rPr lang="fr-FR" dirty="0" err="1"/>
              <a:t>users</a:t>
            </a:r>
            <a:endParaRPr lang="fr-FR" dirty="0"/>
          </a:p>
          <a:p>
            <a:r>
              <a:rPr lang="fr-FR" dirty="0"/>
              <a:t>Création </a:t>
            </a:r>
            <a:r>
              <a:rPr lang="fr-FR" dirty="0" err="1"/>
              <a:t>map</a:t>
            </a:r>
            <a:r>
              <a:rPr lang="fr-FR" dirty="0"/>
              <a:t> interactive =&gt; </a:t>
            </a:r>
            <a:r>
              <a:rPr lang="fr-FR" dirty="0" err="1"/>
              <a:t>selectionner</a:t>
            </a:r>
            <a:r>
              <a:rPr lang="fr-FR" dirty="0"/>
              <a:t> un pays</a:t>
            </a:r>
          </a:p>
          <a:p>
            <a:r>
              <a:rPr lang="fr-FR" dirty="0"/>
              <a:t>Sécurisation des pages admin et système de modération des commentaires</a:t>
            </a:r>
          </a:p>
          <a:p>
            <a:r>
              <a:rPr lang="fr-FR" dirty="0"/>
              <a:t>Système de commentaires et de notation</a:t>
            </a:r>
          </a:p>
          <a:p>
            <a:r>
              <a:rPr lang="fr-FR" dirty="0"/>
              <a:t>Filtres et </a:t>
            </a:r>
            <a:r>
              <a:rPr lang="fr-FR" dirty="0" err="1"/>
              <a:t>searchbar</a:t>
            </a:r>
            <a:endParaRPr lang="fr-FR" dirty="0"/>
          </a:p>
          <a:p>
            <a:r>
              <a:rPr lang="fr-FR" dirty="0"/>
              <a:t>Tests unitaires / documentation</a:t>
            </a:r>
          </a:p>
          <a:p>
            <a:r>
              <a:rPr lang="fr-FR" dirty="0"/>
              <a:t>Bonus </a:t>
            </a:r>
          </a:p>
          <a:p>
            <a:r>
              <a:rPr lang="fr-FR" dirty="0"/>
              <a:t>…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3942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2FF12F-2513-2B40-7657-075F47499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fr-FR" dirty="0"/>
              <a:t>Répartition des tâches à effectuer : Trello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0993227-C968-71A9-7084-3E415AE8E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006931"/>
            <a:ext cx="8456528" cy="361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96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7175C74-7569-6F11-77C4-C2D9B0F4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Création d’un schéma UML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6AE460-B16D-DA1C-93A4-F388D3FD8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Base de données </a:t>
            </a:r>
            <a:r>
              <a:rPr lang="fr-FR" dirty="0" err="1">
                <a:solidFill>
                  <a:schemeClr val="bg1"/>
                </a:solidFill>
              </a:rPr>
              <a:t>Mysql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9D840B7-CE10-3BEC-2B92-78AA9BEE8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299" y="1941793"/>
            <a:ext cx="6832047" cy="3142742"/>
          </a:xfrm>
          <a:prstGeom prst="rect">
            <a:avLst/>
          </a:prstGeom>
        </p:spPr>
      </p:pic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036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4184C4-FA0F-EF10-4F8D-29EB9D16E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fr-FR" dirty="0"/>
              <a:t>Base de données créée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D81C5E2-73EA-E6A0-E81D-3EDDD7FAB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508" y="2159663"/>
            <a:ext cx="1724199" cy="18265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630A0A-65D8-D07A-FFE7-A9939A27A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3283" y="2160589"/>
            <a:ext cx="4410718" cy="3880773"/>
          </a:xfrm>
        </p:spPr>
        <p:txBody>
          <a:bodyPr>
            <a:normAutofit/>
          </a:bodyPr>
          <a:lstStyle/>
          <a:p>
            <a:r>
              <a:rPr lang="fr-FR" dirty="0" err="1"/>
              <a:t>Users</a:t>
            </a:r>
            <a:r>
              <a:rPr lang="fr-FR" dirty="0"/>
              <a:t>, </a:t>
            </a:r>
            <a:r>
              <a:rPr lang="fr-FR" dirty="0" err="1"/>
              <a:t>activities</a:t>
            </a:r>
            <a:r>
              <a:rPr lang="fr-FR" dirty="0"/>
              <a:t>, comment, trip, rating sont créé par nos soins</a:t>
            </a:r>
          </a:p>
          <a:p>
            <a:endParaRPr lang="fr-FR" dirty="0"/>
          </a:p>
          <a:p>
            <a:r>
              <a:rPr lang="fr-FR" dirty="0"/>
              <a:t>City, country et </a:t>
            </a:r>
            <a:r>
              <a:rPr lang="fr-FR" dirty="0" err="1"/>
              <a:t>countrylanguage</a:t>
            </a:r>
            <a:r>
              <a:rPr lang="fr-FR" dirty="0"/>
              <a:t> sont des bases de données libres d’utilisation sur le site sql.sh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183D5C4-5870-7FA5-55D4-A584B3A83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4335310"/>
            <a:ext cx="3944549" cy="15855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8308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39FF19-0EFA-A069-59DE-E47540103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Organisation du code :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3D56C0F-1639-4D0D-BEA1-F61C69D7A3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8804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CBC924-807B-4A46-C5BC-6F799015F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Backend : APIs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102CB1-3535-FB67-112A-1A17A5507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6251"/>
            <a:ext cx="9224312" cy="4465111"/>
          </a:xfrm>
        </p:spPr>
        <p:txBody>
          <a:bodyPr>
            <a:normAutofit/>
          </a:bodyPr>
          <a:lstStyle/>
          <a:p>
            <a:r>
              <a:rPr lang="fr-FR" dirty="0" err="1"/>
              <a:t>Mysql</a:t>
            </a:r>
            <a:r>
              <a:rPr lang="fr-FR" dirty="0"/>
              <a:t>/Express.js</a:t>
            </a:r>
          </a:p>
          <a:p>
            <a:r>
              <a:rPr lang="fr-FR" dirty="0" err="1"/>
              <a:t>API_Voyages</a:t>
            </a:r>
            <a:r>
              <a:rPr lang="fr-FR" dirty="0"/>
              <a:t> : gestion des </a:t>
            </a:r>
            <a:r>
              <a:rPr lang="fr-FR" dirty="0" err="1"/>
              <a:t>users</a:t>
            </a:r>
            <a:r>
              <a:rPr lang="fr-FR" dirty="0"/>
              <a:t> / voyages / commentaires/ évaluation-notation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API_TravelTime</a:t>
            </a:r>
            <a:r>
              <a:rPr lang="fr-FR" dirty="0"/>
              <a:t> =&gt; carte interactive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 err="1"/>
              <a:t>TripAdvisor_API</a:t>
            </a:r>
            <a:r>
              <a:rPr lang="fr-FR" dirty="0"/>
              <a:t> (</a:t>
            </a:r>
            <a:r>
              <a:rPr lang="fr-FR" dirty="0" err="1"/>
              <a:t>tripadvisor</a:t>
            </a:r>
            <a:r>
              <a:rPr lang="fr-FR" dirty="0"/>
              <a:t>) =&gt; country/city/points of </a:t>
            </a:r>
            <a:r>
              <a:rPr lang="fr-FR" dirty="0" err="1"/>
              <a:t>interest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BF917C3-5380-B034-4A20-8BA48AF7E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106" y="2519235"/>
            <a:ext cx="1381318" cy="18195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7298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263442-9FF3-585E-AB8B-1F6B4FDD3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Frontend : « front-v »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0FB91D-023C-E441-2AF6-BB90F9CD8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075516" cy="3880773"/>
          </a:xfrm>
        </p:spPr>
        <p:txBody>
          <a:bodyPr/>
          <a:lstStyle/>
          <a:p>
            <a:r>
              <a:rPr lang="fr-FR" dirty="0"/>
              <a:t>Vue.js</a:t>
            </a:r>
          </a:p>
          <a:p>
            <a:endParaRPr lang="fr-FR" dirty="0"/>
          </a:p>
          <a:p>
            <a:r>
              <a:rPr lang="fr-FR" dirty="0" err="1"/>
              <a:t>Cypress</a:t>
            </a:r>
            <a:r>
              <a:rPr lang="fr-FR" dirty="0"/>
              <a:t> pour les tests</a:t>
            </a:r>
          </a:p>
          <a:p>
            <a:endParaRPr lang="fr-FR" dirty="0"/>
          </a:p>
          <a:p>
            <a:r>
              <a:rPr lang="fr-FR" dirty="0"/>
              <a:t>Axios/</a:t>
            </a:r>
            <a:r>
              <a:rPr lang="fr-FR" dirty="0" err="1"/>
              <a:t>fetch</a:t>
            </a:r>
            <a:r>
              <a:rPr lang="fr-FR" dirty="0"/>
              <a:t> pour consommer les API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A441225-B84C-547D-90B0-B8AECAFE7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41" y="1258929"/>
            <a:ext cx="2045283" cy="25597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AC7D670-971A-7BE1-E541-E4B526A9E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789" y="4286142"/>
            <a:ext cx="2038635" cy="15432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6A95D2CC-0A87-CC31-BE5C-9FBAC84A2265}"/>
              </a:ext>
            </a:extLst>
          </p:cNvPr>
          <p:cNvSpPr txBox="1"/>
          <p:nvPr/>
        </p:nvSpPr>
        <p:spPr>
          <a:xfrm>
            <a:off x="8286749" y="1847850"/>
            <a:ext cx="1247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Tree</a:t>
            </a:r>
            <a:r>
              <a:rPr lang="fr-FR" dirty="0"/>
              <a:t> niveau 1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ED98407-1C6E-DCA5-BE4E-5D60D936BBF5}"/>
              </a:ext>
            </a:extLst>
          </p:cNvPr>
          <p:cNvSpPr txBox="1"/>
          <p:nvPr/>
        </p:nvSpPr>
        <p:spPr>
          <a:xfrm>
            <a:off x="8115300" y="45339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Tree</a:t>
            </a:r>
            <a:r>
              <a:rPr lang="fr-FR" dirty="0"/>
              <a:t> niveau 2 src/</a:t>
            </a:r>
          </a:p>
        </p:txBody>
      </p:sp>
    </p:spTree>
    <p:extLst>
      <p:ext uri="{BB962C8B-B14F-4D97-AF65-F5344CB8AC3E}">
        <p14:creationId xmlns:p14="http://schemas.microsoft.com/office/powerpoint/2010/main" val="2872011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5522F1-C44F-994E-8127-FA488AB22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fr-FR"/>
              <a:t>Routes testées sur postman :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2EAF846-0D01-F63E-EDE8-686D82C071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056" b="-2"/>
          <a:stretch/>
        </p:blipFill>
        <p:spPr>
          <a:xfrm>
            <a:off x="1458384" y="1653508"/>
            <a:ext cx="6418791" cy="45948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4742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C556E8-DF75-98BA-A20E-A52622AF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3484" y="609599"/>
            <a:ext cx="2930518" cy="54317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000" kern="1200" dirty="0" err="1">
                <a:latin typeface="+mj-lt"/>
                <a:ea typeface="+mj-ea"/>
                <a:cs typeface="+mj-cs"/>
              </a:rPr>
              <a:t>Création</a:t>
            </a:r>
            <a:r>
              <a:rPr lang="en-US" sz="2000" kern="1200" dirty="0">
                <a:latin typeface="+mj-lt"/>
                <a:ea typeface="+mj-ea"/>
                <a:cs typeface="+mj-cs"/>
              </a:rPr>
              <a:t> de la page </a:t>
            </a:r>
            <a:r>
              <a:rPr lang="en-US" sz="2000" kern="1200" dirty="0" err="1">
                <a:latin typeface="+mj-lt"/>
                <a:ea typeface="+mj-ea"/>
                <a:cs typeface="+mj-cs"/>
              </a:rPr>
              <a:t>d’accueil</a:t>
            </a:r>
            <a:r>
              <a:rPr lang="en-US" sz="2000" kern="1200" dirty="0">
                <a:latin typeface="+mj-lt"/>
                <a:ea typeface="+mj-ea"/>
                <a:cs typeface="+mj-cs"/>
              </a:rPr>
              <a:t> avec map interactive et </a:t>
            </a:r>
            <a:r>
              <a:rPr lang="en-US" sz="2000" kern="1200" dirty="0" err="1">
                <a:latin typeface="+mj-lt"/>
                <a:ea typeface="+mj-ea"/>
                <a:cs typeface="+mj-cs"/>
              </a:rPr>
              <a:t>géolocalisation</a:t>
            </a:r>
            <a:endParaRPr lang="en-US" sz="2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2A2AA45-CE7B-D8FD-8E55-5ED26742F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765253"/>
            <a:ext cx="5421162" cy="2290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E6FAF46-D9A0-7B16-853B-2AA8E1642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648" y="3439020"/>
            <a:ext cx="2746534" cy="2602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584FD0D-6681-3263-D0C1-1C6CE9FC50E9}"/>
              </a:ext>
            </a:extLst>
          </p:cNvPr>
          <p:cNvSpPr txBox="1"/>
          <p:nvPr/>
        </p:nvSpPr>
        <p:spPr>
          <a:xfrm>
            <a:off x="5146765" y="4740190"/>
            <a:ext cx="3770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OpenLayers</a:t>
            </a:r>
            <a:r>
              <a:rPr lang="fr-FR" dirty="0"/>
              <a:t> =&gt; cartes interactives</a:t>
            </a:r>
          </a:p>
        </p:txBody>
      </p:sp>
    </p:spTree>
    <p:extLst>
      <p:ext uri="{BB962C8B-B14F-4D97-AF65-F5344CB8AC3E}">
        <p14:creationId xmlns:p14="http://schemas.microsoft.com/office/powerpoint/2010/main" val="345282708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260</Words>
  <Application>Microsoft Office PowerPoint</Application>
  <PresentationFormat>Grand écran</PresentationFormat>
  <Paragraphs>62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Wingdings 3</vt:lpstr>
      <vt:lpstr>Facette</vt:lpstr>
      <vt:lpstr>Voyage Voyage</vt:lpstr>
      <vt:lpstr>Répartition des tâches à effectuer : Trello</vt:lpstr>
      <vt:lpstr>Création d’un schéma UML</vt:lpstr>
      <vt:lpstr>Base de données créée :</vt:lpstr>
      <vt:lpstr>Organisation du code :</vt:lpstr>
      <vt:lpstr>Backend : APIs</vt:lpstr>
      <vt:lpstr>Frontend : « front-v »</vt:lpstr>
      <vt:lpstr>Routes testées sur postman :</vt:lpstr>
      <vt:lpstr>Création de la page d’accueil avec map interactive et géolocalisation</vt:lpstr>
      <vt:lpstr>Créer un voyage :</vt:lpstr>
      <vt:lpstr>Création des pages admin</vt:lpstr>
      <vt:lpstr>Crud users :</vt:lpstr>
      <vt:lpstr>Présentation PowerPoint</vt:lpstr>
      <vt:lpstr>Crud Trips :</vt:lpstr>
      <vt:lpstr>Présentation PowerPoint</vt:lpstr>
      <vt:lpstr>En cours :</vt:lpstr>
      <vt:lpstr>En cours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Voyage Voyage</dc:title>
  <dc:creator>Fanny THIBERT</dc:creator>
  <cp:lastModifiedBy>Fanny THIBERT</cp:lastModifiedBy>
  <cp:revision>8</cp:revision>
  <dcterms:created xsi:type="dcterms:W3CDTF">2022-05-30T09:25:56Z</dcterms:created>
  <dcterms:modified xsi:type="dcterms:W3CDTF">2022-05-30T13:05:14Z</dcterms:modified>
</cp:coreProperties>
</file>

<file path=docProps/thumbnail.jpeg>
</file>